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70" r:id="rId6"/>
    <p:sldId id="269" r:id="rId7"/>
    <p:sldId id="268" r:id="rId8"/>
    <p:sldId id="266" r:id="rId9"/>
    <p:sldId id="264" r:id="rId10"/>
    <p:sldId id="267" r:id="rId11"/>
    <p:sldId id="259" r:id="rId12"/>
    <p:sldId id="260" r:id="rId13"/>
    <p:sldId id="261" r:id="rId14"/>
    <p:sldId id="262" r:id="rId15"/>
    <p:sldId id="263" r:id="rId16"/>
    <p:sldId id="273" r:id="rId17"/>
    <p:sldId id="274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7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5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1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0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0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3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0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E9476-35B7-FD49-A79E-3EE3AA4F7077}" type="datetimeFigureOut">
              <a:rPr lang="en-US" smtClean="0"/>
              <a:t>7/14/14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17B4-7AB7-B246-B213-BAD8B7C26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www.engadget.com/2014/04/06/windows-in-the-car/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8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yshortlist.com/tech/daily.cfm/review/2590/Website/StartingUp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phones.wonderhowto.com/inspiration/from-backpack-transceiver-smartphone-visual-history-mobile-phone-0127134/" TargetMode="External"/><Relationship Id="rId4" Type="http://schemas.openxmlformats.org/officeDocument/2006/relationships/hyperlink" Target="%EF%BF%BC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5715000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/>
        </p:nvSpPr>
        <p:spPr>
          <a:xfrm>
            <a:off x="1016000" y="12715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kern="1200" dirty="0" smtClean="0">
                <a:latin typeface="Garamond" charset="0"/>
              </a:rPr>
              <a:t>Mobility </a:t>
            </a:r>
            <a:r>
              <a:rPr lang="en-US" kern="1200" dirty="0">
                <a:latin typeface="Garamond" charset="0"/>
              </a:rPr>
              <a:t>Introduction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>
          <a:xfrm>
            <a:off x="2159000" y="2235200"/>
            <a:ext cx="6400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charset="0"/>
              <a:buNone/>
            </a:pPr>
            <a:r>
              <a:rPr lang="en-US" kern="1200" dirty="0" smtClean="0">
                <a:latin typeface="Verdana" charset="0"/>
              </a:rPr>
              <a:t>Overview</a:t>
            </a:r>
            <a:endParaRPr lang="en-US" kern="12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2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SALES</a:t>
            </a:r>
            <a:endParaRPr lang="en-US" dirty="0">
              <a:latin typeface="Garamon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8775700" cy="2590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031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Stats</a:t>
            </a:r>
            <a:endParaRPr lang="en-US" dirty="0">
              <a:latin typeface="Garamond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11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76400"/>
            <a:ext cx="8610600" cy="34925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0700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Stats</a:t>
            </a:r>
            <a:endParaRPr lang="en-US" dirty="0">
              <a:latin typeface="Garamond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701800"/>
            <a:ext cx="8674100" cy="345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83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77800"/>
            <a:ext cx="8623300" cy="6464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44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41400"/>
            <a:ext cx="9144000" cy="47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16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300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Personal Uses/Windows 8-Cortana</a:t>
            </a:r>
            <a:endParaRPr lang="en-US" dirty="0">
              <a:latin typeface="Garamond" charset="0"/>
            </a:endParaRPr>
          </a:p>
        </p:txBody>
      </p:sp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000"/>
            <a:ext cx="711200" cy="711200"/>
          </a:xfrm>
          <a:prstGeom prst="rect">
            <a:avLst/>
          </a:prstGeom>
        </p:spPr>
      </p:pic>
      <p:pic>
        <p:nvPicPr>
          <p:cNvPr id="19" name="Get to Know Cortana-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500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7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image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" b="1417"/>
          <a:stretch>
            <a:fillRect/>
          </a:stretch>
        </p:blipFill>
        <p:spPr>
          <a:xfrm>
            <a:off x="1676400" y="1892300"/>
            <a:ext cx="6197458" cy="3408363"/>
          </a:xfr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17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Business Uses</a:t>
            </a:r>
            <a:endParaRPr lang="en-US" dirty="0">
              <a:latin typeface="Garamond" charset="0"/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5080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87600"/>
            <a:ext cx="7620000" cy="20828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System Analysis/Development</a:t>
            </a:r>
            <a:endParaRPr lang="en-US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aramond" charset="0"/>
              </a:rPr>
              <a:t>Phones</a:t>
            </a:r>
            <a:endParaRPr lang="en-US">
              <a:latin typeface="Garamond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F3E4F089-CCC3-1D4A-91EB-06EC1B867B49}" type="slidenum">
              <a:rPr lang="en-US"/>
              <a:pPr/>
              <a:t>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21336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81200"/>
            <a:ext cx="17145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66800" y="3200400"/>
            <a:ext cx="11445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HTC G1,</a:t>
            </a:r>
          </a:p>
          <a:p>
            <a:r>
              <a:rPr lang="en-US"/>
              <a:t>Droid,</a:t>
            </a:r>
          </a:p>
          <a:p>
            <a:r>
              <a:rPr lang="en-US"/>
              <a:t>Tattoo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943600" y="3505200"/>
            <a:ext cx="2320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Motorola Droid (X)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17526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066800" y="6019800"/>
            <a:ext cx="1441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Suno S880</a:t>
            </a:r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72000"/>
            <a:ext cx="137953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3581400" y="6019800"/>
            <a:ext cx="211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Samsung Galaxy</a:t>
            </a:r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43400"/>
            <a:ext cx="20955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6400800" y="5943600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Sony Ericsson</a:t>
            </a:r>
          </a:p>
        </p:txBody>
      </p:sp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1257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95600"/>
            <a:ext cx="1047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16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Garamond" charset="0"/>
              </a:rPr>
              <a:t>Tablets</a:t>
            </a:r>
            <a:endParaRPr lang="en-US">
              <a:latin typeface="Garamond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fld id="{8D43941B-C978-9446-A74A-BF17447BDDFA}" type="slidenum">
              <a:rPr lang="en-US"/>
              <a:pPr/>
              <a:t>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22479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14400" y="3124200"/>
            <a:ext cx="23796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Velocity Micro Cruz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828800"/>
            <a:ext cx="14859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10000" y="3200400"/>
            <a:ext cx="1957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Gome FlyTouch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52600"/>
            <a:ext cx="205740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553200" y="3200400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Acer beTouch</a:t>
            </a:r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910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066800" y="6096000"/>
            <a:ext cx="1223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Dawa D7</a:t>
            </a:r>
          </a:p>
        </p:txBody>
      </p:sp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19600"/>
            <a:ext cx="19050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733800" y="5715000"/>
            <a:ext cx="21161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Toshiba Android </a:t>
            </a:r>
          </a:p>
          <a:p>
            <a:r>
              <a:rPr lang="en-US"/>
              <a:t>SmartBook</a:t>
            </a:r>
          </a:p>
        </p:txBody>
      </p:sp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19600"/>
            <a:ext cx="2819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6400800" y="5715000"/>
            <a:ext cx="2541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/>
              <a:t>Cisco Android Tablet</a:t>
            </a:r>
          </a:p>
        </p:txBody>
      </p:sp>
    </p:spTree>
    <p:extLst>
      <p:ext uri="{BB962C8B-B14F-4D97-AF65-F5344CB8AC3E}">
        <p14:creationId xmlns:p14="http://schemas.microsoft.com/office/powerpoint/2010/main" val="258161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1625600" y="0"/>
            <a:ext cx="588396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MOBILE history</a:t>
            </a:r>
            <a:endParaRPr lang="en-US" dirty="0">
              <a:latin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800" y="2828836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Click here</a:t>
            </a:r>
            <a:endParaRPr lang="en-US" dirty="0"/>
          </a:p>
        </p:txBody>
      </p:sp>
      <p:pic>
        <p:nvPicPr>
          <p:cNvPr id="2" name="Picture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2606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4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MOBILE TIMELINE</a:t>
            </a:r>
            <a:endParaRPr lang="en-US" dirty="0">
              <a:latin typeface="Garamon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371600"/>
            <a:ext cx="8255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MOBILITY’S BRAVE NEW WORLD</a:t>
            </a:r>
            <a:endParaRPr lang="en-US" dirty="0">
              <a:latin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95400"/>
            <a:ext cx="8255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7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APP WARS!</a:t>
            </a:r>
            <a:endParaRPr lang="en-US" dirty="0">
              <a:latin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905000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9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APP WARS!</a:t>
            </a:r>
            <a:endParaRPr lang="en-US" dirty="0">
              <a:latin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905000"/>
            <a:ext cx="54102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33500"/>
            <a:ext cx="8128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charset="0"/>
              </a:rPr>
              <a:t>SALES</a:t>
            </a:r>
            <a:endParaRPr lang="en-US" dirty="0">
              <a:latin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727200"/>
            <a:ext cx="5842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80</Words>
  <Application>Microsoft Macintosh PowerPoint</Application>
  <PresentationFormat>On-screen Show (4:3)</PresentationFormat>
  <Paragraphs>41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 </dc:creator>
  <cp:lastModifiedBy>charles</cp:lastModifiedBy>
  <cp:revision>18</cp:revision>
  <dcterms:created xsi:type="dcterms:W3CDTF">2014-04-08T16:02:54Z</dcterms:created>
  <dcterms:modified xsi:type="dcterms:W3CDTF">2014-07-15T04:36:21Z</dcterms:modified>
</cp:coreProperties>
</file>